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64" y="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7B1AB1-0E60-4EFA-AC15-36B137E71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A236F4-9741-4446-8A67-4915BF7E1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64D1E5-0A1F-416E-B4C9-11F23D1F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04DB23-B154-4E49-8221-AAC62E7A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877FB5-7460-4EA2-9582-6EA9D2609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4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2C4C0-D153-4897-8BD0-A9BFF5A8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0E0087-10D3-4965-B0B3-874C61357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46D467-6080-4A6C-A2CB-DB0B5E57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981192-8A35-4209-A2CD-95307E4E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4DCE35-E090-4D06-B126-F9094961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08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5675F2-EEC1-4627-B16B-513852597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10901D-B774-49C8-873A-F7C86382F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2EA82F-A9CB-472E-836C-3909B397D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334732-A6D0-451E-AF18-3AD1813E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CFB839-674E-4F66-8ABE-600AD066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93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7A636-2D8D-4390-8D21-444FB634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A31C05-A9A8-447B-9815-0E7878C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9F7ED3-A851-43E9-9A4B-E614DB07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9BF6FB-76AA-4726-8FAA-7C68E3AD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0B58CC-329D-49A5-B54C-A0E73029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90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AE9C69-2CC0-46EF-BBBA-1E988902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1E994B-EC79-47C7-9A89-F446B4156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39C5DA-8C26-4C81-8BEC-BE497A0F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C8B0D2-25B6-4A24-8E8C-BD857587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F157B8-55BB-4BB2-9D10-4EC0215AD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87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1A69F-8D0C-4484-99B0-88EACBBD8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D83794-7D0B-44BC-AC99-CC577585C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85AF9F-841F-47DF-9D82-3297A7FE6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B50122-731F-4622-B127-5FAEC2E7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39A262-2FB3-4C30-97CC-2F9E1825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8F8907-40E9-46F8-9FDD-4BC8E559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87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99D626-A235-4729-96AB-B15B291B7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09A75B-152D-425C-9994-28711BAB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0D76B1-3E15-4FF4-875D-7523DDBB7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3790D03-0B62-4F3B-8DB1-640BE47CF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C4F5225-0E6E-4712-B05A-38448131B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3E04FB-7A59-4E45-ACD9-3B2F85D5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002775-10B8-4FB4-BAEF-1E94218D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5469EBF-AE89-4972-99EA-A76409D9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24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EA2ABC-A4E2-4463-9A88-F335D21B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0B6186-C9CD-4B4D-877C-D506330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81E37C-13FB-40A4-B68B-1F82A75C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CF53C5-2853-4D34-AAAC-D81FED2A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3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DC4EFD-7A22-4D23-BE2E-9A9CB484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AADC2B-BB4F-4163-81FA-EC5EBB376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602F41-D28B-4F91-893D-C30F0734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50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D1E944-2078-43E4-AD1F-9DACF4A72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B3746-15FD-4FD2-86A8-D792E49E1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93D7C3-3AF9-4E03-A330-842C3DF8A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DB7CBE-1CEF-4A95-BBDF-424F82AC1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E65607-028C-4E7A-AC5C-13EE90AC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C2B548-E905-41B1-B8F9-1C42D00F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8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9843C-EF83-422A-8FDC-851D30AA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E5E6D17-1803-4D5F-BB11-0FE9547EE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5ED4F4-96BC-47FA-8E6C-93DF19EA2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F44895-8986-4077-83AC-95CB9C54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900C38-EA78-4FCE-9763-CD94E3DD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012FD5-7302-4702-AC69-E3845BBCA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6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3BE51BB-476F-4887-A157-AC69C7908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02B327-A6E0-4DBE-B10A-7892DF2BF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380F45-C578-491D-9449-A498EBB7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428F-E2BC-476C-B364-BF848A5303C7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9F04-21F5-413B-8BED-56C873B98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AB111F-E505-43FD-91F6-A49E2E000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54BCE-7876-4E67-ABD7-E58695365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40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BA36D-3341-4A93-926F-3C9664773F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221A8C-3411-4BCD-8436-3C9E67CA6A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F68A5BD-C60C-40B8-B202-913E577925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97" y="0"/>
            <a:ext cx="511743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421172A-76D9-4D73-854F-B664377D2E0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129" y="0"/>
            <a:ext cx="587943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68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takano fumio</dc:creator>
  <cp:lastModifiedBy>takano fumio</cp:lastModifiedBy>
  <cp:revision>1</cp:revision>
  <dcterms:created xsi:type="dcterms:W3CDTF">2021-05-15T02:18:42Z</dcterms:created>
  <dcterms:modified xsi:type="dcterms:W3CDTF">2021-05-15T02:20:49Z</dcterms:modified>
</cp:coreProperties>
</file>